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CD4D-710A-4F75-BC3A-EE9AFA5138DB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36BD-16D6-4273-888A-17A0873E33C4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0FB4-A3FB-4DC5-873D-A552504B8FAB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D65A-15CE-4B82-9026-D9F5AFC410B6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6749200-3B00-48AC-B5A0-89395777D97E}" type="datetime1">
              <a:rPr lang="en-US" smtClean="0"/>
              <a:pPr/>
              <a:t>1/4/2012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Lucifer, the </a:t>
            </a:r>
            <a:r>
              <a:rPr lang="en-US" dirty="0" err="1" smtClean="0"/>
              <a:t>Archdeceiver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Lucifer, the </a:t>
            </a:r>
            <a:r>
              <a:rPr lang="en-US" dirty="0" err="1" smtClean="0">
                <a:latin typeface="Cambria" pitchFamily="18" charset="0"/>
              </a:rPr>
              <a:t>Archdeceiver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was the sacrificial</a:t>
            </a:r>
          </a:p>
          <a:p>
            <a:r>
              <a:rPr lang="en-US" dirty="0" smtClean="0"/>
              <a:t>system devised by God?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68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root cause</a:t>
            </a:r>
          </a:p>
          <a:p>
            <a:r>
              <a:rPr lang="en-US" dirty="0" smtClean="0"/>
              <a:t>of Lucifer’s rebellion?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35-37, 39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8E3F-1D8A-42A2-89C8-CA169434C9B0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God respond to</a:t>
            </a:r>
          </a:p>
          <a:p>
            <a:r>
              <a:rPr lang="en-US" dirty="0" smtClean="0"/>
              <a:t>Lucifer’s rebellion before it became an open conflict?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36, 39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E156-F5C4-469D-B465-3F5C0AFDCE4A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God make it possible</a:t>
            </a:r>
          </a:p>
          <a:p>
            <a:r>
              <a:rPr lang="en-US" dirty="0" smtClean="0"/>
              <a:t>for created beings to rebel?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42, 43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BA1F-8C50-4D3E-A55A-42A0416DD1D0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emerging great controversy, what charges did Lucifer bring against God?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40, 69, 70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one response from</a:t>
            </a:r>
          </a:p>
          <a:p>
            <a:r>
              <a:rPr lang="en-US" dirty="0" smtClean="0"/>
              <a:t>His created beings did God</a:t>
            </a:r>
          </a:p>
          <a:p>
            <a:r>
              <a:rPr lang="en-US" dirty="0" smtClean="0"/>
              <a:t>prize most and for which</a:t>
            </a:r>
          </a:p>
          <a:p>
            <a:r>
              <a:rPr lang="en-US" dirty="0" smtClean="0"/>
              <a:t>He was willing to pay</a:t>
            </a:r>
          </a:p>
          <a:p>
            <a:r>
              <a:rPr lang="en-US" dirty="0" smtClean="0"/>
              <a:t>the cost of the rebellion?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36, 42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far reaching are the issues in the great controversy?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68, 78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Lucifer’s strategy</a:t>
            </a:r>
          </a:p>
          <a:p>
            <a:r>
              <a:rPr lang="en-US" dirty="0" smtClean="0"/>
              <a:t>to lead Adam and Eve</a:t>
            </a:r>
          </a:p>
          <a:p>
            <a:r>
              <a:rPr lang="en-US" smtClean="0"/>
              <a:t>into </a:t>
            </a:r>
            <a:r>
              <a:rPr lang="en-US" smtClean="0"/>
              <a:t>rebellion</a:t>
            </a:r>
            <a:r>
              <a:rPr lang="en-US" dirty="0" smtClean="0"/>
              <a:t>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52, 54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God’s double</a:t>
            </a:r>
          </a:p>
          <a:p>
            <a:r>
              <a:rPr lang="en-US" dirty="0" smtClean="0"/>
              <a:t>solution to the sin problem?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PP 64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204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Lucifer, the Archdeceiver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16</cp:revision>
  <dcterms:created xsi:type="dcterms:W3CDTF">2012-01-02T16:47:39Z</dcterms:created>
  <dcterms:modified xsi:type="dcterms:W3CDTF">2012-01-05T15:01:39Z</dcterms:modified>
</cp:coreProperties>
</file>